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</p:embeddedFont>
    <p:embeddedFont>
      <p:font typeface="Libre Baskerville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4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5406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D0F592-B509-CBAC-B8F4-10B8E3F8C0DE}"/>
              </a:ext>
            </a:extLst>
          </p:cNvPr>
          <p:cNvSpPr/>
          <p:nvPr/>
        </p:nvSpPr>
        <p:spPr>
          <a:xfrm>
            <a:off x="12263718" y="7250654"/>
            <a:ext cx="2366682" cy="9789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F2E810F-731F-5AFA-DA01-9343C5613235}"/>
              </a:ext>
            </a:extLst>
          </p:cNvPr>
          <p:cNvSpPr/>
          <p:nvPr/>
        </p:nvSpPr>
        <p:spPr>
          <a:xfrm>
            <a:off x="12640235" y="7804786"/>
            <a:ext cx="1990165" cy="4277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00A04C-C2FC-AC1E-9EF3-24FEFA34F9C6}"/>
              </a:ext>
            </a:extLst>
          </p:cNvPr>
          <p:cNvSpPr/>
          <p:nvPr/>
        </p:nvSpPr>
        <p:spPr>
          <a:xfrm>
            <a:off x="12263718" y="7250654"/>
            <a:ext cx="2366682" cy="9789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CC4862-C7CB-C4B7-DADD-83DBB706422B}"/>
              </a:ext>
            </a:extLst>
          </p:cNvPr>
          <p:cNvSpPr/>
          <p:nvPr/>
        </p:nvSpPr>
        <p:spPr>
          <a:xfrm>
            <a:off x="12263718" y="7250654"/>
            <a:ext cx="2366682" cy="9789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A7F7F4-C3D3-4F5A-9FE0-3CC9BC7045D5}"/>
              </a:ext>
            </a:extLst>
          </p:cNvPr>
          <p:cNvSpPr/>
          <p:nvPr/>
        </p:nvSpPr>
        <p:spPr>
          <a:xfrm>
            <a:off x="12263718" y="7250654"/>
            <a:ext cx="2366682" cy="9789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B24ADB-5142-8BD4-4501-D5C9A9D2A3AA}"/>
              </a:ext>
            </a:extLst>
          </p:cNvPr>
          <p:cNvSpPr/>
          <p:nvPr/>
        </p:nvSpPr>
        <p:spPr>
          <a:xfrm>
            <a:off x="12263718" y="7250654"/>
            <a:ext cx="2366682" cy="9789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0CEC261-E218-498B-5A09-862EFE785E83}"/>
              </a:ext>
            </a:extLst>
          </p:cNvPr>
          <p:cNvSpPr/>
          <p:nvPr/>
        </p:nvSpPr>
        <p:spPr>
          <a:xfrm>
            <a:off x="12263718" y="7250654"/>
            <a:ext cx="2366682" cy="9789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0A90CA-0468-0FCC-BF48-C6B9710BBBF9}"/>
              </a:ext>
            </a:extLst>
          </p:cNvPr>
          <p:cNvSpPr/>
          <p:nvPr/>
        </p:nvSpPr>
        <p:spPr>
          <a:xfrm>
            <a:off x="12263718" y="7250654"/>
            <a:ext cx="2366682" cy="9789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0A5F07D-CA46-0EE7-22FA-B469C5F5CE55}"/>
              </a:ext>
            </a:extLst>
          </p:cNvPr>
          <p:cNvSpPr/>
          <p:nvPr/>
        </p:nvSpPr>
        <p:spPr>
          <a:xfrm>
            <a:off x="12263718" y="7250654"/>
            <a:ext cx="2366682" cy="9789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DM Sans</vt:lpstr>
      <vt:lpstr>Libre Baskerville</vt:lpstr>
      <vt:lpstr>Libre Baskerville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Tukaram Chate</dc:creator>
  <cp:lastModifiedBy>Tukaram Chate</cp:lastModifiedBy>
  <cp:revision>2</cp:revision>
  <dcterms:created xsi:type="dcterms:W3CDTF">2025-10-14T02:52:14Z</dcterms:created>
  <dcterms:modified xsi:type="dcterms:W3CDTF">2026-01-15T13:31:30Z</dcterms:modified>
</cp:coreProperties>
</file>